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142984"/>
            <a:ext cx="6172200" cy="2428892"/>
          </a:xfrm>
        </p:spPr>
        <p:txBody>
          <a:bodyPr>
            <a:normAutofit/>
          </a:bodyPr>
          <a:lstStyle/>
          <a:p>
            <a:pPr algn="ctr"/>
            <a:r>
              <a:rPr lang="ru-RU" i="1" smtClean="0">
                <a:solidFill>
                  <a:schemeClr val="accent3">
                    <a:lumMod val="50000"/>
                  </a:schemeClr>
                </a:solidFill>
              </a:rPr>
              <a:t>Творческая деятельность,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как средство самовыражение дошкольника.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22593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формирование инициативы и самостоятельности детей в творческой деятельности.</a:t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эстетические чувства детей, художественного восприятия, образных представлений, воображения, художественно - творческих способностей.</a:t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детское творчество, интерес к самостоятельной творческой деятельности (продуктивной, музыкальной); удовлетворение потребности детей в самовыражении.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F:\Новая папка (4)\20181115_0922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500570"/>
            <a:ext cx="3354451" cy="188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690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комп\Desktop\Новая папка\20171208_0942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комп\Desktop\Новая папка\20171219_1623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омп\Desktop\Новая папка\20181212_1627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71480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комп\Desktop\Новая папка\20181123_0919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14752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9404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комп\Desktop\Новая папка\20180216_0952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7147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комп\Desktop\Новая папка\20181112_0939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3786214" cy="236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комп\Desktop\Новая папка\20181213_1039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85728"/>
            <a:ext cx="358203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омп\Desktop\Новая папка\20181123_1012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857628"/>
            <a:ext cx="35095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F:\фото с телефона\20171219_1703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4000528" cy="239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 с телефона\20180125_1051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000108"/>
            <a:ext cx="355959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 с телефона\20180202_1144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71942"/>
            <a:ext cx="3226893" cy="232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фото с телефона\20180724_0755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14290"/>
            <a:ext cx="228601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797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F:\фото с телефона\20180516_1559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714776" cy="2357454"/>
          </a:xfrm>
          <a:prstGeom prst="rect">
            <a:avLst/>
          </a:prstGeom>
          <a:noFill/>
        </p:spPr>
      </p:pic>
      <p:pic>
        <p:nvPicPr>
          <p:cNvPr id="6" name="Рисунок 5" descr="F:\фото с телефона\IMG-963e8eb2f07d7cdb57c06f1c86e6e236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3429024" cy="288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фото с телефона\IMG-e7785fea3cfb6686471ee1f24dc6cf15-V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143248"/>
            <a:ext cx="3868513" cy="286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ото с телефона\20171124_1618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85728"/>
            <a:ext cx="34295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546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комп\Desktop\Новая папка\20181213_0806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500462" cy="2571768"/>
          </a:xfrm>
          <a:prstGeom prst="rect">
            <a:avLst/>
          </a:prstGeom>
          <a:noFill/>
        </p:spPr>
      </p:pic>
      <p:pic>
        <p:nvPicPr>
          <p:cNvPr id="4" name="Рисунок 3" descr="F:\Новая папка (4)\20181211_0815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3500462" cy="226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Новая папка (4)\20181211_0815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85728"/>
            <a:ext cx="356267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Новая папка (4)\20181211_0813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571876"/>
            <a:ext cx="3680007" cy="235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Новая папка (4)\20180816_0737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Новая папка (4)\20180816_0737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3857652" cy="264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Новая папка (4)\20180816_0736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3314"/>
            <a:ext cx="3571900" cy="263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Новая папка (4)\20180816_0738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85728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19</Words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Творческая деятельность, как средство самовыражение дошкольника. </vt:lpstr>
      <vt:lpstr>Цель: формирование инициативы и самостоятельности детей в творческой деятельности.   Задачи: Развивать эстетические чувства детей, художественного восприятия, образных представлений, воображения, художественно - творческих способностей.  Развивать детское творчество, интерес к самостоятельной творческой деятельности (продуктивной, музыкальной); удовлетворение потребности детей в самовыражении.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деятельность как средство самовыражение дошкольника. </dc:title>
  <dc:creator>комп</dc:creator>
  <cp:lastModifiedBy>комп</cp:lastModifiedBy>
  <cp:revision>22</cp:revision>
  <dcterms:created xsi:type="dcterms:W3CDTF">2020-02-17T08:50:07Z</dcterms:created>
  <dcterms:modified xsi:type="dcterms:W3CDTF">2020-04-12T10:31:31Z</dcterms:modified>
</cp:coreProperties>
</file>